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p:nvPr>
            <p:ph type="sldImg"/>
          </p:nvPr>
        </p:nvSpPr>
        <p:spPr>
          <a:xfrm>
            <a:off x="1143000" y="685800"/>
            <a:ext cx="4572000" cy="3429000"/>
          </a:xfrm>
          <a:prstGeom prst="rect">
            <a:avLst/>
          </a:prstGeom>
        </p:spPr>
        <p:txBody>
          <a:bodyPr/>
          <a:lstStyle/>
          <a:p>
            <a:pPr/>
          </a:p>
        </p:txBody>
      </p:sp>
      <p:sp>
        <p:nvSpPr>
          <p:cNvPr id="135" name="Shape 13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1" name="Shape 141"/>
          <p:cNvSpPr/>
          <p:nvPr>
            <p:ph type="sldImg"/>
          </p:nvPr>
        </p:nvSpPr>
        <p:spPr>
          <a:prstGeom prst="rect">
            <a:avLst/>
          </a:prstGeom>
        </p:spPr>
        <p:txBody>
          <a:bodyPr/>
          <a:lstStyle/>
          <a:p>
            <a:pPr/>
          </a:p>
        </p:txBody>
      </p:sp>
      <p:sp>
        <p:nvSpPr>
          <p:cNvPr id="142" name="Shape 142"/>
          <p:cNvSpPr/>
          <p:nvPr>
            <p:ph type="body" sz="quarter" idx="1"/>
          </p:nvPr>
        </p:nvSpPr>
        <p:spPr>
          <a:prstGeom prst="rect">
            <a:avLst/>
          </a:prstGeom>
        </p:spPr>
        <p:txBody>
          <a:bodyPr/>
          <a:lstStyle/>
          <a:p>
            <a:pPr defTabSz="914400">
              <a:lnSpc>
                <a:spcPct val="100000"/>
              </a:lnSpc>
              <a:defRPr sz="1200">
                <a:latin typeface="Calibri"/>
                <a:ea typeface="Calibri"/>
                <a:cs typeface="Calibri"/>
                <a:sym typeface="Calibri"/>
              </a:defRPr>
            </a:pPr>
            <a:r>
              <a:t>Hi all, I’m Coco and I’m UUSC’s Communications Associate. A brief background about me, I’m and am from the Philippines. I used to work as a journalist and handled public relations for over two and a half years. Just a fun fact, when I was in school, a group of my friends and I created an online magazine that served as a platform for the creative youth from scratch. </a:t>
            </a:r>
            <a:br/>
            <a:br/>
            <a:r>
              <a:t>Ok, so I’m here to speak with you guys about social media and some best practices. But the thing is, as with anything, social media and technology is constantly changing. Lets face it, I’m now considered OLD. So I want this space to be like a workshop for all of us. My hope is that I learn from you guys and that we get to share what we know. I’d want this to be a space of learning and of sharing. My experiences are completely different from all of yours, and I’d appreciate it very much if you all could be brave and tell me if I’m saying anything wrong or that might not be applicable. I believe that this project IS yours, will really shed the much needed light on your situation and just your ability to change the narrative is incredibly powerful and promising. Shall we begin?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5" name="Shape 155"/>
          <p:cNvSpPr/>
          <p:nvPr>
            <p:ph type="sldImg"/>
          </p:nvPr>
        </p:nvSpPr>
        <p:spPr>
          <a:prstGeom prst="rect">
            <a:avLst/>
          </a:prstGeom>
        </p:spPr>
        <p:txBody>
          <a:bodyPr/>
          <a:lstStyle/>
          <a:p>
            <a:pPr/>
          </a:p>
        </p:txBody>
      </p:sp>
      <p:sp>
        <p:nvSpPr>
          <p:cNvPr id="156" name="Shape 156"/>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a:r>
              <a:t>First, I want to know – what do you have access to? Twitter? Facebook? Instagram? Anything else? Who has access to – Snapchat? What about Tiktok? Would you mind sharing with me what you use your social media accounts for?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0" name="Shape 160"/>
          <p:cNvSpPr/>
          <p:nvPr>
            <p:ph type="sldImg"/>
          </p:nvPr>
        </p:nvSpPr>
        <p:spPr>
          <a:prstGeom prst="rect">
            <a:avLst/>
          </a:prstGeom>
        </p:spPr>
        <p:txBody>
          <a:bodyPr/>
          <a:lstStyle/>
          <a:p>
            <a:pPr/>
          </a:p>
        </p:txBody>
      </p:sp>
      <p:sp>
        <p:nvSpPr>
          <p:cNvPr id="161" name="Shape 161"/>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a:r>
              <a:t>You know how other discussions and presentations ask you to hide your phones? Well this time, I want you guys to use your phones and well, we’re just going to play. If you have your phones out and ready, I want you guys to open your social media accounts. Tell me what you guys see? Who do you guys follow? What do they post? Do you mostly follow your friends? What makes social media all fun for you?</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Title Text"/>
          <p:cNvSpPr/>
          <p:nvPr>
            <p:ph type="title"/>
          </p:nvPr>
        </p:nvSpPr>
        <p:spPr>
          <a:xfrm>
            <a:off x="1270000" y="1638300"/>
            <a:ext cx="10464800" cy="3302000"/>
          </a:xfrm>
          <a:prstGeom prst="rect">
            <a:avLst/>
          </a:prstGeom>
        </p:spPr>
        <p:txBody>
          <a:bodyPr anchor="b"/>
          <a:lstStyle/>
          <a:p>
            <a:pPr/>
            <a:r>
              <a:t>Title Text</a:t>
            </a:r>
          </a:p>
        </p:txBody>
      </p:sp>
      <p:sp>
        <p:nvSpPr>
          <p:cNvPr id="12" name="Body Level One…"/>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3" name="–Johnny Appleseed"/>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pPr/>
            <a:r>
              <a:t>–Johnny Appleseed</a:t>
            </a:r>
          </a:p>
        </p:txBody>
      </p:sp>
      <p:sp>
        <p:nvSpPr>
          <p:cNvPr id="94" name="“Type a quote here.”"/>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pPr/>
            <a:r>
              <a:t>“Type a quote here.” </a:t>
            </a:r>
          </a:p>
        </p:txBody>
      </p:sp>
      <p:sp>
        <p:nvSpPr>
          <p:cNvPr id="95"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Image"/>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0"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Title Slide">
    <p:bg>
      <p:bgPr>
        <a:solidFill>
          <a:srgbClr val="E22D4B"/>
        </a:solidFill>
      </p:bgPr>
    </p:bg>
    <p:spTree>
      <p:nvGrpSpPr>
        <p:cNvPr id="1" name=""/>
        <p:cNvGrpSpPr/>
        <p:nvPr/>
      </p:nvGrpSpPr>
      <p:grpSpPr>
        <a:xfrm>
          <a:off x="0" y="0"/>
          <a:ext cx="0" cy="0"/>
          <a:chOff x="0" y="0"/>
          <a:chExt cx="0" cy="0"/>
        </a:xfrm>
      </p:grpSpPr>
      <p:sp>
        <p:nvSpPr>
          <p:cNvPr id="117" name="Title Text"/>
          <p:cNvSpPr/>
          <p:nvPr>
            <p:ph type="title"/>
          </p:nvPr>
        </p:nvSpPr>
        <p:spPr>
          <a:xfrm>
            <a:off x="1625599" y="2416387"/>
            <a:ext cx="9753602" cy="2546774"/>
          </a:xfrm>
          <a:prstGeom prst="rect">
            <a:avLst/>
          </a:prstGeom>
        </p:spPr>
        <p:txBody>
          <a:bodyPr lIns="48767" tIns="48767" rIns="48767" bIns="48767" anchor="b"/>
          <a:lstStyle>
            <a:lvl1pPr defTabSz="1300480">
              <a:lnSpc>
                <a:spcPct val="90000"/>
              </a:lnSpc>
              <a:defRPr sz="8400">
                <a:latin typeface="Calibri Light"/>
                <a:ea typeface="Calibri Light"/>
                <a:cs typeface="Calibri Light"/>
                <a:sym typeface="Calibri Light"/>
              </a:defRPr>
            </a:lvl1pPr>
          </a:lstStyle>
          <a:p>
            <a:pPr/>
            <a:r>
              <a:t>Title Text</a:t>
            </a:r>
          </a:p>
        </p:txBody>
      </p:sp>
      <p:sp>
        <p:nvSpPr>
          <p:cNvPr id="118" name="Body Level One…"/>
          <p:cNvSpPr/>
          <p:nvPr>
            <p:ph type="body" sz="quarter" idx="1"/>
          </p:nvPr>
        </p:nvSpPr>
        <p:spPr>
          <a:xfrm>
            <a:off x="1625599" y="5061373"/>
            <a:ext cx="9753602" cy="1766147"/>
          </a:xfrm>
          <a:prstGeom prst="rect">
            <a:avLst/>
          </a:prstGeom>
        </p:spPr>
        <p:txBody>
          <a:bodyPr lIns="48767" tIns="48767" rIns="48767" bIns="48767" anchor="t"/>
          <a:lstStyle>
            <a:lvl1pPr marL="0" indent="0" algn="ctr" defTabSz="1300480">
              <a:lnSpc>
                <a:spcPct val="90000"/>
              </a:lnSpc>
              <a:spcBef>
                <a:spcPts val="1400"/>
              </a:spcBef>
              <a:buSzTx/>
              <a:buNone/>
              <a:defRPr sz="3400">
                <a:latin typeface="Calibri"/>
                <a:ea typeface="Calibri"/>
                <a:cs typeface="Calibri"/>
                <a:sym typeface="Calibri"/>
              </a:defRPr>
            </a:lvl1pPr>
            <a:lvl2pPr marL="0" indent="457200" algn="ctr" defTabSz="1300480">
              <a:lnSpc>
                <a:spcPct val="90000"/>
              </a:lnSpc>
              <a:spcBef>
                <a:spcPts val="1400"/>
              </a:spcBef>
              <a:buSzTx/>
              <a:buNone/>
              <a:defRPr sz="3400">
                <a:latin typeface="Calibri"/>
                <a:ea typeface="Calibri"/>
                <a:cs typeface="Calibri"/>
                <a:sym typeface="Calibri"/>
              </a:defRPr>
            </a:lvl2pPr>
            <a:lvl3pPr marL="0" indent="914400" algn="ctr" defTabSz="1300480">
              <a:lnSpc>
                <a:spcPct val="90000"/>
              </a:lnSpc>
              <a:spcBef>
                <a:spcPts val="1400"/>
              </a:spcBef>
              <a:buSzTx/>
              <a:buNone/>
              <a:defRPr sz="3400">
                <a:latin typeface="Calibri"/>
                <a:ea typeface="Calibri"/>
                <a:cs typeface="Calibri"/>
                <a:sym typeface="Calibri"/>
              </a:defRPr>
            </a:lvl3pPr>
            <a:lvl4pPr marL="0" indent="1371600" algn="ctr" defTabSz="1300480">
              <a:lnSpc>
                <a:spcPct val="90000"/>
              </a:lnSpc>
              <a:spcBef>
                <a:spcPts val="1400"/>
              </a:spcBef>
              <a:buSzTx/>
              <a:buNone/>
              <a:defRPr sz="3400">
                <a:latin typeface="Calibri"/>
                <a:ea typeface="Calibri"/>
                <a:cs typeface="Calibri"/>
                <a:sym typeface="Calibri"/>
              </a:defRPr>
            </a:lvl4pPr>
            <a:lvl5pPr marL="0" indent="1828800" algn="ctr" defTabSz="1300480">
              <a:lnSpc>
                <a:spcPct val="90000"/>
              </a:lnSpc>
              <a:spcBef>
                <a:spcPts val="1400"/>
              </a:spcBef>
              <a:buSzTx/>
              <a:buNone/>
              <a:defRPr sz="3400">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19" name="Slide Number"/>
          <p:cNvSpPr/>
          <p:nvPr>
            <p:ph type="sldNum" sz="quarter" idx="2"/>
          </p:nvPr>
        </p:nvSpPr>
        <p:spPr>
          <a:xfrm>
            <a:off x="11787362" y="8024622"/>
            <a:ext cx="323359" cy="338837"/>
          </a:xfrm>
          <a:prstGeom prst="rect">
            <a:avLst/>
          </a:prstGeom>
        </p:spPr>
        <p:txBody>
          <a:bodyPr lIns="48767" tIns="48767" rIns="48767" bIns="48767" anchor="ctr"/>
          <a:lstStyle>
            <a:lvl1pPr algn="r" defTabSz="1300480">
              <a:defRPr sz="1600">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bg>
      <p:bgPr>
        <a:solidFill>
          <a:srgbClr val="E22D4B"/>
        </a:solidFill>
      </p:bgPr>
    </p:bg>
    <p:spTree>
      <p:nvGrpSpPr>
        <p:cNvPr id="1" name=""/>
        <p:cNvGrpSpPr/>
        <p:nvPr/>
      </p:nvGrpSpPr>
      <p:grpSpPr>
        <a:xfrm>
          <a:off x="0" y="0"/>
          <a:ext cx="0" cy="0"/>
          <a:chOff x="0" y="0"/>
          <a:chExt cx="0" cy="0"/>
        </a:xfrm>
      </p:grpSpPr>
      <p:sp>
        <p:nvSpPr>
          <p:cNvPr id="126" name="Title Text"/>
          <p:cNvSpPr/>
          <p:nvPr>
            <p:ph type="title"/>
          </p:nvPr>
        </p:nvSpPr>
        <p:spPr>
          <a:xfrm>
            <a:off x="894079" y="1608666"/>
            <a:ext cx="11216642" cy="1413935"/>
          </a:xfrm>
          <a:prstGeom prst="rect">
            <a:avLst/>
          </a:prstGeom>
        </p:spPr>
        <p:txBody>
          <a:bodyPr lIns="48767" tIns="48767" rIns="48767" bIns="48767"/>
          <a:lstStyle>
            <a:lvl1pPr algn="l" defTabSz="1300480">
              <a:lnSpc>
                <a:spcPct val="90000"/>
              </a:lnSpc>
              <a:defRPr sz="6200">
                <a:latin typeface="Calibri Light"/>
                <a:ea typeface="Calibri Light"/>
                <a:cs typeface="Calibri Light"/>
                <a:sym typeface="Calibri Light"/>
              </a:defRPr>
            </a:lvl1pPr>
          </a:lstStyle>
          <a:p>
            <a:pPr/>
            <a:r>
              <a:t>Title Text</a:t>
            </a:r>
          </a:p>
        </p:txBody>
      </p:sp>
      <p:sp>
        <p:nvSpPr>
          <p:cNvPr id="127" name="Body Level One…"/>
          <p:cNvSpPr/>
          <p:nvPr>
            <p:ph type="body" idx="1"/>
          </p:nvPr>
        </p:nvSpPr>
        <p:spPr>
          <a:xfrm>
            <a:off x="894079" y="3166533"/>
            <a:ext cx="11216642" cy="4641428"/>
          </a:xfrm>
          <a:prstGeom prst="rect">
            <a:avLst/>
          </a:prstGeom>
        </p:spPr>
        <p:txBody>
          <a:bodyPr lIns="48767" tIns="48767" rIns="48767" bIns="48767" anchor="t"/>
          <a:lstStyle>
            <a:lvl1pPr marL="310242" indent="-310242" defTabSz="1300480">
              <a:lnSpc>
                <a:spcPct val="90000"/>
              </a:lnSpc>
              <a:spcBef>
                <a:spcPts val="1400"/>
              </a:spcBef>
              <a:buSzPct val="100000"/>
              <a:buFont typeface="Arial"/>
              <a:defRPr sz="3800">
                <a:latin typeface="Calibri"/>
                <a:ea typeface="Calibri"/>
                <a:cs typeface="Calibri"/>
                <a:sym typeface="Calibri"/>
              </a:defRPr>
            </a:lvl1pPr>
            <a:lvl2pPr marL="819150" indent="-361950" defTabSz="1300480">
              <a:lnSpc>
                <a:spcPct val="90000"/>
              </a:lnSpc>
              <a:spcBef>
                <a:spcPts val="1400"/>
              </a:spcBef>
              <a:buSzPct val="100000"/>
              <a:buFont typeface="Arial"/>
              <a:defRPr sz="3800">
                <a:latin typeface="Calibri"/>
                <a:ea typeface="Calibri"/>
                <a:cs typeface="Calibri"/>
                <a:sym typeface="Calibri"/>
              </a:defRPr>
            </a:lvl2pPr>
            <a:lvl3pPr marL="1348739" indent="-434339" defTabSz="1300480">
              <a:lnSpc>
                <a:spcPct val="90000"/>
              </a:lnSpc>
              <a:spcBef>
                <a:spcPts val="1400"/>
              </a:spcBef>
              <a:buSzPct val="100000"/>
              <a:buFont typeface="Arial"/>
              <a:defRPr sz="3800">
                <a:latin typeface="Calibri"/>
                <a:ea typeface="Calibri"/>
                <a:cs typeface="Calibri"/>
                <a:sym typeface="Calibri"/>
              </a:defRPr>
            </a:lvl3pPr>
            <a:lvl4pPr marL="1854200" indent="-482600" defTabSz="1300480">
              <a:lnSpc>
                <a:spcPct val="90000"/>
              </a:lnSpc>
              <a:spcBef>
                <a:spcPts val="1400"/>
              </a:spcBef>
              <a:buSzPct val="100000"/>
              <a:buFont typeface="Arial"/>
              <a:defRPr sz="3800">
                <a:latin typeface="Calibri"/>
                <a:ea typeface="Calibri"/>
                <a:cs typeface="Calibri"/>
                <a:sym typeface="Calibri"/>
              </a:defRPr>
            </a:lvl4pPr>
            <a:lvl5pPr marL="2311400" indent="-482600" defTabSz="1300480">
              <a:lnSpc>
                <a:spcPct val="90000"/>
              </a:lnSpc>
              <a:spcBef>
                <a:spcPts val="1400"/>
              </a:spcBef>
              <a:buSzPct val="100000"/>
              <a:buFont typeface="Arial"/>
              <a:defRPr sz="3800">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28" name="Slide Number"/>
          <p:cNvSpPr/>
          <p:nvPr>
            <p:ph type="sldNum" sz="quarter" idx="2"/>
          </p:nvPr>
        </p:nvSpPr>
        <p:spPr>
          <a:xfrm>
            <a:off x="11787362" y="8024622"/>
            <a:ext cx="323359" cy="338837"/>
          </a:xfrm>
          <a:prstGeom prst="rect">
            <a:avLst/>
          </a:prstGeom>
        </p:spPr>
        <p:txBody>
          <a:bodyPr lIns="48767" tIns="48767" rIns="48767" bIns="48767" anchor="ctr"/>
          <a:lstStyle>
            <a:lvl1pPr algn="r" defTabSz="1300480">
              <a:defRPr sz="1600">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13"/>
          </p:nvPr>
        </p:nvSpPr>
        <p:spPr>
          <a:xfrm>
            <a:off x="1606550" y="635000"/>
            <a:ext cx="9779000" cy="5918200"/>
          </a:xfrm>
          <a:prstGeom prst="rect">
            <a:avLst/>
          </a:prstGeom>
        </p:spPr>
        <p:txBody>
          <a:bodyPr lIns="91439" tIns="45719" rIns="91439" bIns="45719" anchor="t">
            <a:noAutofit/>
          </a:bodyPr>
          <a:lstStyle/>
          <a:p>
            <a:pPr/>
          </a:p>
        </p:txBody>
      </p:sp>
      <p:sp>
        <p:nvSpPr>
          <p:cNvPr id="21" name="Title Text"/>
          <p:cNvSpPr/>
          <p:nvPr>
            <p:ph type="title"/>
          </p:nvPr>
        </p:nvSpPr>
        <p:spPr>
          <a:xfrm>
            <a:off x="1270000" y="6718300"/>
            <a:ext cx="10464800" cy="1422400"/>
          </a:xfrm>
          <a:prstGeom prst="rect">
            <a:avLst/>
          </a:prstGeom>
        </p:spPr>
        <p:txBody>
          <a:bodyPr anchor="b"/>
          <a:lstStyle/>
          <a:p>
            <a:pPr/>
            <a:r>
              <a:t>Title Text</a:t>
            </a:r>
          </a:p>
        </p:txBody>
      </p:sp>
      <p:sp>
        <p:nvSpPr>
          <p:cNvPr id="22" name="Body Level One…"/>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p:nvPr>
            <p:ph type="sldNum" sz="quarter" idx="2"/>
          </p:nvPr>
        </p:nvSpPr>
        <p:spPr>
          <a:xfrm>
            <a:off x="6311798" y="9245600"/>
            <a:ext cx="368504" cy="3810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0" name="Title Text"/>
          <p:cNvSpPr/>
          <p:nvPr>
            <p:ph type="title"/>
          </p:nvPr>
        </p:nvSpPr>
        <p:spPr>
          <a:xfrm>
            <a:off x="1270000" y="3225800"/>
            <a:ext cx="10464800" cy="3302000"/>
          </a:xfrm>
          <a:prstGeom prst="rect">
            <a:avLst/>
          </a:prstGeom>
        </p:spPr>
        <p:txBody>
          <a:bodyPr/>
          <a:lstStyle/>
          <a:p>
            <a:pPr/>
            <a:r>
              <a:t>Title Text</a:t>
            </a:r>
          </a:p>
        </p:txBody>
      </p:sp>
      <p:sp>
        <p:nvSpPr>
          <p:cNvPr id="31"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8" name="Image"/>
          <p:cNvSpPr/>
          <p:nvPr>
            <p:ph type="pic" sz="half" idx="13"/>
          </p:nvPr>
        </p:nvSpPr>
        <p:spPr>
          <a:xfrm>
            <a:off x="6718300" y="635000"/>
            <a:ext cx="5334000" cy="8229600"/>
          </a:xfrm>
          <a:prstGeom prst="rect">
            <a:avLst/>
          </a:prstGeom>
        </p:spPr>
        <p:txBody>
          <a:bodyPr lIns="91439" tIns="45719" rIns="91439" bIns="45719" anchor="t">
            <a:noAutofit/>
          </a:bodyPr>
          <a:lstStyle/>
          <a:p>
            <a:pPr/>
          </a:p>
        </p:txBody>
      </p:sp>
      <p:sp>
        <p:nvSpPr>
          <p:cNvPr id="39" name="Title Text"/>
          <p:cNvSpPr/>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Body Level One…"/>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Title Text"/>
          <p:cNvSpPr/>
          <p:nvPr>
            <p:ph type="title"/>
          </p:nvPr>
        </p:nvSpPr>
        <p:spPr>
          <a:prstGeom prst="rect">
            <a:avLst/>
          </a:prstGeom>
        </p:spPr>
        <p:txBody>
          <a:bodyPr/>
          <a:lstStyle/>
          <a:p>
            <a:pPr/>
            <a:r>
              <a:t>Title Text</a:t>
            </a:r>
          </a:p>
        </p:txBody>
      </p:sp>
      <p:sp>
        <p:nvSpPr>
          <p:cNvPr id="49"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Title Text"/>
          <p:cNvSpPr/>
          <p:nvPr>
            <p:ph type="title"/>
          </p:nvPr>
        </p:nvSpPr>
        <p:spPr>
          <a:prstGeom prst="rect">
            <a:avLst/>
          </a:prstGeom>
        </p:spPr>
        <p:txBody>
          <a:bodyPr/>
          <a:lstStyle/>
          <a:p>
            <a:pPr/>
            <a:r>
              <a:t>Title Text</a:t>
            </a:r>
          </a:p>
        </p:txBody>
      </p:sp>
      <p:sp>
        <p:nvSpPr>
          <p:cNvPr id="57" name="Body Level One…"/>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sz="half" idx="13"/>
          </p:nvPr>
        </p:nvSpPr>
        <p:spPr>
          <a:xfrm>
            <a:off x="6718300" y="2603500"/>
            <a:ext cx="5334000" cy="6286500"/>
          </a:xfrm>
          <a:prstGeom prst="rect">
            <a:avLst/>
          </a:prstGeom>
        </p:spPr>
        <p:txBody>
          <a:bodyPr lIns="91439" tIns="45719" rIns="91439" bIns="45719" anchor="t">
            <a:noAutofit/>
          </a:bodyPr>
          <a:lstStyle/>
          <a:p>
            <a:pPr/>
          </a:p>
        </p:txBody>
      </p:sp>
      <p:sp>
        <p:nvSpPr>
          <p:cNvPr id="66" name="Title Text"/>
          <p:cNvSpPr/>
          <p:nvPr>
            <p:ph type="title"/>
          </p:nvPr>
        </p:nvSpPr>
        <p:spPr>
          <a:prstGeom prst="rect">
            <a:avLst/>
          </a:prstGeom>
        </p:spPr>
        <p:txBody>
          <a:bodyPr/>
          <a:lstStyle/>
          <a:p>
            <a:pPr/>
            <a:r>
              <a:t>Title Text</a:t>
            </a:r>
          </a:p>
        </p:txBody>
      </p:sp>
      <p:sp>
        <p:nvSpPr>
          <p:cNvPr id="67" name="Body Level One…"/>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5" name="Body Level One…"/>
          <p:cNvSpPr/>
          <p:nvPr>
            <p:ph type="body" idx="1"/>
          </p:nvPr>
        </p:nvSpPr>
        <p:spPr>
          <a:xfrm>
            <a:off x="952500" y="1270000"/>
            <a:ext cx="11099800" cy="7213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13"/>
          </p:nvPr>
        </p:nvSpPr>
        <p:spPr>
          <a:xfrm>
            <a:off x="6718300" y="5092700"/>
            <a:ext cx="5334000" cy="3771900"/>
          </a:xfrm>
          <a:prstGeom prst="rect">
            <a:avLst/>
          </a:prstGeom>
        </p:spPr>
        <p:txBody>
          <a:bodyPr lIns="91439" tIns="45719" rIns="91439" bIns="45719" anchor="t">
            <a:noAutofit/>
          </a:bodyPr>
          <a:lstStyle/>
          <a:p>
            <a:pPr/>
          </a:p>
        </p:txBody>
      </p:sp>
      <p:sp>
        <p:nvSpPr>
          <p:cNvPr id="84" name="Image"/>
          <p:cNvSpPr/>
          <p:nvPr>
            <p:ph type="pic" sz="quarter" idx="14"/>
          </p:nvPr>
        </p:nvSpPr>
        <p:spPr>
          <a:xfrm>
            <a:off x="6724518" y="889000"/>
            <a:ext cx="5334001" cy="3771900"/>
          </a:xfrm>
          <a:prstGeom prst="rect">
            <a:avLst/>
          </a:prstGeom>
        </p:spPr>
        <p:txBody>
          <a:bodyPr lIns="91439" tIns="45719" rIns="91439" bIns="45719" anchor="t">
            <a:noAutofit/>
          </a:bodyPr>
          <a:lstStyle/>
          <a:p>
            <a:pPr/>
          </a:p>
        </p:txBody>
      </p:sp>
      <p:sp>
        <p:nvSpPr>
          <p:cNvPr id="85" name="Image"/>
          <p:cNvSpPr/>
          <p:nvPr>
            <p:ph type="pic" sz="half" idx="15"/>
          </p:nvPr>
        </p:nvSpPr>
        <p:spPr>
          <a:xfrm>
            <a:off x="952500" y="889000"/>
            <a:ext cx="5334000" cy="7975600"/>
          </a:xfrm>
          <a:prstGeom prst="rect">
            <a:avLst/>
          </a:prstGeom>
        </p:spPr>
        <p:txBody>
          <a:bodyPr lIns="91439" tIns="45719" rIns="91439" bIns="45719" anchor="t">
            <a:noAutofit/>
          </a:bodyPr>
          <a:lstStyle/>
          <a:p>
            <a:pPr/>
          </a:p>
        </p:txBody>
      </p:sp>
      <p:sp>
        <p:nvSpPr>
          <p:cNvPr id="86"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Title Text"/>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2.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1.gif"/></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7" name="Title 1"/>
          <p:cNvSpPr/>
          <p:nvPr>
            <p:ph type="title"/>
          </p:nvPr>
        </p:nvSpPr>
        <p:spPr>
          <a:xfrm>
            <a:off x="2403974" y="3550874"/>
            <a:ext cx="8167737" cy="1499896"/>
          </a:xfrm>
          <a:prstGeom prst="rect">
            <a:avLst/>
          </a:prstGeom>
        </p:spPr>
        <p:txBody>
          <a:bodyPr/>
          <a:lstStyle>
            <a:lvl1pPr defTabSz="1222451">
              <a:defRPr b="1" sz="7896">
                <a:solidFill>
                  <a:srgbClr val="FFD966"/>
                </a:solidFill>
                <a:latin typeface="Effra Medium"/>
                <a:ea typeface="Effra Medium"/>
                <a:cs typeface="Effra Medium"/>
                <a:sym typeface="Effra Medium"/>
              </a:defRPr>
            </a:lvl1pPr>
          </a:lstStyle>
          <a:p>
            <a:pPr/>
            <a:r>
              <a:t>Let’s Talk About:</a:t>
            </a:r>
          </a:p>
        </p:txBody>
      </p:sp>
      <p:sp>
        <p:nvSpPr>
          <p:cNvPr id="138" name="Title 1"/>
          <p:cNvSpPr/>
          <p:nvPr/>
        </p:nvSpPr>
        <p:spPr>
          <a:xfrm>
            <a:off x="724540" y="5140571"/>
            <a:ext cx="11526605" cy="1499896"/>
          </a:xfrm>
          <a:prstGeom prst="rect">
            <a:avLst/>
          </a:prstGeom>
          <a:ln w="12700">
            <a:miter lim="400000"/>
          </a:ln>
          <a:extLst>
            <a:ext uri="{C572A759-6A51-4108-AA02-DFA0A04FC94B}">
              <ma14:wrappingTextBoxFlag xmlns:ma14="http://schemas.microsoft.com/office/mac/drawingml/2011/main" val="1"/>
            </a:ext>
          </a:extLst>
        </p:spPr>
        <p:txBody>
          <a:bodyPr lIns="48767" tIns="48767" rIns="48767" bIns="48767" anchor="b">
            <a:normAutofit fontScale="100000" lnSpcReduction="0"/>
          </a:bodyPr>
          <a:lstStyle>
            <a:lvl1pPr defTabSz="884326">
              <a:lnSpc>
                <a:spcPct val="81000"/>
              </a:lnSpc>
              <a:defRPr b="1" sz="9248">
                <a:latin typeface="Effra Medium"/>
                <a:ea typeface="Effra Medium"/>
                <a:cs typeface="Effra Medium"/>
                <a:sym typeface="Effra Medium"/>
              </a:defRPr>
            </a:lvl1pPr>
          </a:lstStyle>
          <a:p>
            <a:pPr/>
            <a:r>
              <a:t>SOCIAL MEDIA</a:t>
            </a:r>
          </a:p>
        </p:txBody>
      </p:sp>
      <p:sp>
        <p:nvSpPr>
          <p:cNvPr id="139" name="Title 1"/>
          <p:cNvSpPr/>
          <p:nvPr/>
        </p:nvSpPr>
        <p:spPr>
          <a:xfrm>
            <a:off x="899231" y="5140571"/>
            <a:ext cx="11526605" cy="1499896"/>
          </a:xfrm>
          <a:prstGeom prst="rect">
            <a:avLst/>
          </a:prstGeom>
          <a:ln w="12700">
            <a:miter lim="400000"/>
          </a:ln>
          <a:extLst>
            <a:ext uri="{C572A759-6A51-4108-AA02-DFA0A04FC94B}">
              <ma14:wrappingTextBoxFlag xmlns:ma14="http://schemas.microsoft.com/office/mac/drawingml/2011/main" val="1"/>
            </a:ext>
          </a:extLst>
        </p:spPr>
        <p:txBody>
          <a:bodyPr lIns="48767" tIns="48767" rIns="48767" bIns="48767" anchor="b">
            <a:normAutofit fontScale="100000" lnSpcReduction="0"/>
          </a:bodyPr>
          <a:lstStyle>
            <a:lvl1pPr defTabSz="884326">
              <a:lnSpc>
                <a:spcPct val="81000"/>
              </a:lnSpc>
              <a:defRPr b="1" sz="9248">
                <a:solidFill>
                  <a:srgbClr val="FFFFFF"/>
                </a:solidFill>
                <a:latin typeface="Effra Medium"/>
                <a:ea typeface="Effra Medium"/>
                <a:cs typeface="Effra Medium"/>
                <a:sym typeface="Effra Medium"/>
              </a:defRPr>
            </a:lvl1pPr>
          </a:lstStyle>
          <a:p>
            <a:pPr/>
            <a:r>
              <a:t>SOCIAL MEDIA</a:t>
            </a:r>
          </a:p>
        </p:txBody>
      </p:sp>
      <p:pic>
        <p:nvPicPr>
          <p:cNvPr id="140" name="Picture 6" descr="Picture 6"/>
          <p:cNvPicPr>
            <a:picLocks noChangeAspect="1"/>
          </p:cNvPicPr>
          <p:nvPr/>
        </p:nvPicPr>
        <p:blipFill>
          <a:blip r:embed="rId3">
            <a:extLst/>
          </a:blip>
          <a:stretch>
            <a:fillRect/>
          </a:stretch>
        </p:blipFill>
        <p:spPr>
          <a:xfrm>
            <a:off x="4643878" y="2420980"/>
            <a:ext cx="3293624" cy="1040092"/>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4" name="Title 1"/>
          <p:cNvSpPr/>
          <p:nvPr/>
        </p:nvSpPr>
        <p:spPr>
          <a:xfrm>
            <a:off x="799076" y="1778877"/>
            <a:ext cx="9171253" cy="1954108"/>
          </a:xfrm>
          <a:prstGeom prst="rect">
            <a:avLst/>
          </a:prstGeom>
          <a:ln w="12700">
            <a:miter lim="400000"/>
          </a:ln>
          <a:extLst>
            <a:ext uri="{C572A759-6A51-4108-AA02-DFA0A04FC94B}">
              <ma14:wrappingTextBoxFlag xmlns:ma14="http://schemas.microsoft.com/office/mac/drawingml/2011/main" val="1"/>
            </a:ext>
          </a:extLst>
        </p:spPr>
        <p:txBody>
          <a:bodyPr lIns="48767" tIns="48767" rIns="48767" bIns="48767" anchor="ctr">
            <a:normAutofit fontScale="100000" lnSpcReduction="0"/>
          </a:bodyPr>
          <a:lstStyle>
            <a:lvl1pPr algn="l" defTabSz="988364">
              <a:lnSpc>
                <a:spcPct val="90000"/>
              </a:lnSpc>
              <a:defRPr b="1" sz="6384">
                <a:latin typeface="Effra Medium"/>
                <a:ea typeface="Effra Medium"/>
                <a:cs typeface="Effra Medium"/>
                <a:sym typeface="Effra Medium"/>
              </a:defRPr>
            </a:lvl1pPr>
          </a:lstStyle>
          <a:p>
            <a:pPr/>
            <a:r>
              <a:t>What do you have access to?</a:t>
            </a:r>
          </a:p>
        </p:txBody>
      </p:sp>
      <p:sp>
        <p:nvSpPr>
          <p:cNvPr id="145" name="Title 1"/>
          <p:cNvSpPr/>
          <p:nvPr/>
        </p:nvSpPr>
        <p:spPr>
          <a:xfrm>
            <a:off x="861507" y="1407984"/>
            <a:ext cx="9171253" cy="2534667"/>
          </a:xfrm>
          <a:prstGeom prst="rect">
            <a:avLst/>
          </a:prstGeom>
          <a:ln w="12700">
            <a:miter lim="400000"/>
          </a:ln>
          <a:extLst>
            <a:ext uri="{C572A759-6A51-4108-AA02-DFA0A04FC94B}">
              <ma14:wrappingTextBoxFlag xmlns:ma14="http://schemas.microsoft.com/office/mac/drawingml/2011/main" val="1"/>
            </a:ext>
          </a:extLst>
        </p:spPr>
        <p:txBody>
          <a:bodyPr lIns="48767" tIns="48767" rIns="48767" bIns="48767" anchor="ctr">
            <a:spAutoFit/>
          </a:bodyPr>
          <a:lstStyle>
            <a:lvl1pPr algn="l" defTabSz="1300480">
              <a:lnSpc>
                <a:spcPct val="90000"/>
              </a:lnSpc>
              <a:defRPr b="1" sz="8400">
                <a:solidFill>
                  <a:srgbClr val="FFFFFF"/>
                </a:solidFill>
                <a:latin typeface="Effra Medium"/>
                <a:ea typeface="Effra Medium"/>
                <a:cs typeface="Effra Medium"/>
                <a:sym typeface="Effra Medium"/>
              </a:defRPr>
            </a:lvl1pPr>
          </a:lstStyle>
          <a:p>
            <a:pPr/>
            <a:r>
              <a:t>What do you have access to?</a:t>
            </a:r>
          </a:p>
        </p:txBody>
      </p:sp>
      <p:pic>
        <p:nvPicPr>
          <p:cNvPr id="146" name="Picture 13" descr="Picture 13"/>
          <p:cNvPicPr>
            <a:picLocks noChangeAspect="1"/>
          </p:cNvPicPr>
          <p:nvPr/>
        </p:nvPicPr>
        <p:blipFill>
          <a:blip r:embed="rId3">
            <a:extLst/>
          </a:blip>
          <a:stretch>
            <a:fillRect/>
          </a:stretch>
        </p:blipFill>
        <p:spPr>
          <a:xfrm>
            <a:off x="700731" y="3546978"/>
            <a:ext cx="3637436" cy="3637435"/>
          </a:xfrm>
          <a:prstGeom prst="rect">
            <a:avLst/>
          </a:prstGeom>
          <a:ln w="12700">
            <a:miter lim="400000"/>
          </a:ln>
        </p:spPr>
      </p:pic>
      <p:pic>
        <p:nvPicPr>
          <p:cNvPr id="147" name="Picture 15" descr="Picture 15"/>
          <p:cNvPicPr>
            <a:picLocks noChangeAspect="1"/>
          </p:cNvPicPr>
          <p:nvPr/>
        </p:nvPicPr>
        <p:blipFill>
          <a:blip r:embed="rId4">
            <a:extLst/>
          </a:blip>
          <a:stretch>
            <a:fillRect/>
          </a:stretch>
        </p:blipFill>
        <p:spPr>
          <a:xfrm>
            <a:off x="5384702" y="4247999"/>
            <a:ext cx="2235390" cy="2235390"/>
          </a:xfrm>
          <a:prstGeom prst="rect">
            <a:avLst/>
          </a:prstGeom>
          <a:ln w="12700">
            <a:miter lim="400000"/>
          </a:ln>
        </p:spPr>
      </p:pic>
      <p:grpSp>
        <p:nvGrpSpPr>
          <p:cNvPr id="150" name="Picture 17"/>
          <p:cNvGrpSpPr/>
          <p:nvPr/>
        </p:nvGrpSpPr>
        <p:grpSpPr>
          <a:xfrm>
            <a:off x="9660747" y="4463571"/>
            <a:ext cx="2078190" cy="2076761"/>
            <a:chOff x="0" y="0"/>
            <a:chExt cx="2078188" cy="2076760"/>
          </a:xfrm>
        </p:grpSpPr>
        <p:sp>
          <p:nvSpPr>
            <p:cNvPr id="148" name="Square"/>
            <p:cNvSpPr/>
            <p:nvPr/>
          </p:nvSpPr>
          <p:spPr>
            <a:xfrm>
              <a:off x="0" y="0"/>
              <a:ext cx="2078189" cy="2076761"/>
            </a:xfrm>
            <a:prstGeom prst="rect">
              <a:avLst/>
            </a:prstGeom>
            <a:solidFill>
              <a:srgbClr val="E7E6E6"/>
            </a:solidFill>
            <a:ln w="12700" cap="flat">
              <a:noFill/>
              <a:miter lim="400000"/>
            </a:ln>
            <a:effectLst/>
          </p:spPr>
          <p:txBody>
            <a:bodyPr wrap="square" lIns="48767" tIns="48767" rIns="48767" bIns="48767" numCol="1" anchor="ctr">
              <a:noAutofit/>
            </a:bodyPr>
            <a:lstStyle/>
            <a:p>
              <a:pPr algn="l" defTabSz="1300480">
                <a:defRPr sz="2400">
                  <a:latin typeface="Calibri"/>
                  <a:ea typeface="Calibri"/>
                  <a:cs typeface="Calibri"/>
                  <a:sym typeface="Calibri"/>
                </a:defRPr>
              </a:pPr>
            </a:p>
          </p:txBody>
        </p:sp>
        <p:pic>
          <p:nvPicPr>
            <p:cNvPr id="149" name="image4.png" descr="image4.png"/>
            <p:cNvPicPr>
              <a:picLocks noChangeAspect="1"/>
            </p:cNvPicPr>
            <p:nvPr/>
          </p:nvPicPr>
          <p:blipFill>
            <a:blip r:embed="rId5">
              <a:extLst/>
            </a:blip>
            <a:stretch>
              <a:fillRect/>
            </a:stretch>
          </p:blipFill>
          <p:spPr>
            <a:xfrm>
              <a:off x="0" y="0"/>
              <a:ext cx="2078189" cy="2076761"/>
            </a:xfrm>
            <a:prstGeom prst="rect">
              <a:avLst/>
            </a:prstGeom>
            <a:ln w="12700" cap="flat">
              <a:noFill/>
              <a:miter lim="400000"/>
            </a:ln>
            <a:effectLst/>
          </p:spPr>
        </p:pic>
      </p:grpSp>
      <p:sp>
        <p:nvSpPr>
          <p:cNvPr id="151" name="Title 1"/>
          <p:cNvSpPr/>
          <p:nvPr/>
        </p:nvSpPr>
        <p:spPr>
          <a:xfrm>
            <a:off x="1130181" y="6434466"/>
            <a:ext cx="2778536" cy="1499895"/>
          </a:xfrm>
          <a:prstGeom prst="rect">
            <a:avLst/>
          </a:prstGeom>
          <a:ln w="12700">
            <a:miter lim="400000"/>
          </a:ln>
          <a:extLst>
            <a:ext uri="{C572A759-6A51-4108-AA02-DFA0A04FC94B}">
              <ma14:wrappingTextBoxFlag xmlns:ma14="http://schemas.microsoft.com/office/mac/drawingml/2011/main" val="1"/>
            </a:ext>
          </a:extLst>
        </p:spPr>
        <p:txBody>
          <a:bodyPr lIns="48767" tIns="48767" rIns="48767" bIns="48767" anchor="ctr">
            <a:normAutofit fontScale="100000" lnSpcReduction="0"/>
          </a:bodyPr>
          <a:lstStyle>
            <a:lvl1pPr algn="l" defTabSz="1222451">
              <a:lnSpc>
                <a:spcPct val="90000"/>
              </a:lnSpc>
              <a:defRPr b="1" sz="6580">
                <a:solidFill>
                  <a:srgbClr val="FFD966"/>
                </a:solidFill>
                <a:latin typeface="Effra Medium"/>
                <a:ea typeface="Effra Medium"/>
                <a:cs typeface="Effra Medium"/>
                <a:sym typeface="Effra Medium"/>
              </a:defRPr>
            </a:lvl1pPr>
          </a:lstStyle>
          <a:p>
            <a:pPr/>
            <a:r>
              <a:t>Twitter</a:t>
            </a:r>
          </a:p>
        </p:txBody>
      </p:sp>
      <p:sp>
        <p:nvSpPr>
          <p:cNvPr id="152" name="Title 1"/>
          <p:cNvSpPr/>
          <p:nvPr/>
        </p:nvSpPr>
        <p:spPr>
          <a:xfrm>
            <a:off x="4758402" y="6434466"/>
            <a:ext cx="3301170" cy="1499895"/>
          </a:xfrm>
          <a:prstGeom prst="rect">
            <a:avLst/>
          </a:prstGeom>
          <a:ln w="12700">
            <a:miter lim="400000"/>
          </a:ln>
          <a:extLst>
            <a:ext uri="{C572A759-6A51-4108-AA02-DFA0A04FC94B}">
              <ma14:wrappingTextBoxFlag xmlns:ma14="http://schemas.microsoft.com/office/mac/drawingml/2011/main" val="1"/>
            </a:ext>
          </a:extLst>
        </p:spPr>
        <p:txBody>
          <a:bodyPr lIns="48767" tIns="48767" rIns="48767" bIns="48767" anchor="ctr">
            <a:normAutofit fontScale="100000" lnSpcReduction="0"/>
          </a:bodyPr>
          <a:lstStyle>
            <a:lvl1pPr algn="l" defTabSz="1027379">
              <a:lnSpc>
                <a:spcPct val="90000"/>
              </a:lnSpc>
              <a:defRPr b="1" sz="5372">
                <a:solidFill>
                  <a:srgbClr val="FFD966"/>
                </a:solidFill>
                <a:latin typeface="Effra Medium"/>
                <a:ea typeface="Effra Medium"/>
                <a:cs typeface="Effra Medium"/>
                <a:sym typeface="Effra Medium"/>
              </a:defRPr>
            </a:lvl1pPr>
          </a:lstStyle>
          <a:p>
            <a:pPr/>
            <a:r>
              <a:t>Facebook</a:t>
            </a:r>
          </a:p>
        </p:txBody>
      </p:sp>
      <p:sp>
        <p:nvSpPr>
          <p:cNvPr id="153" name="Title 1"/>
          <p:cNvSpPr/>
          <p:nvPr/>
        </p:nvSpPr>
        <p:spPr>
          <a:xfrm>
            <a:off x="8909256" y="6434466"/>
            <a:ext cx="3610622" cy="1499895"/>
          </a:xfrm>
          <a:prstGeom prst="rect">
            <a:avLst/>
          </a:prstGeom>
          <a:ln w="12700">
            <a:miter lim="400000"/>
          </a:ln>
          <a:extLst>
            <a:ext uri="{C572A759-6A51-4108-AA02-DFA0A04FC94B}">
              <ma14:wrappingTextBoxFlag xmlns:ma14="http://schemas.microsoft.com/office/mac/drawingml/2011/main" val="1"/>
            </a:ext>
          </a:extLst>
        </p:spPr>
        <p:txBody>
          <a:bodyPr lIns="48767" tIns="48767" rIns="48767" bIns="48767" anchor="ctr">
            <a:normAutofit fontScale="100000" lnSpcReduction="0"/>
          </a:bodyPr>
          <a:lstStyle>
            <a:lvl1pPr algn="l" defTabSz="988364">
              <a:lnSpc>
                <a:spcPct val="90000"/>
              </a:lnSpc>
              <a:defRPr b="1" sz="5776">
                <a:solidFill>
                  <a:srgbClr val="FFD966"/>
                </a:solidFill>
                <a:latin typeface="Effra Medium"/>
                <a:ea typeface="Effra Medium"/>
                <a:cs typeface="Effra Medium"/>
                <a:sym typeface="Effra Medium"/>
              </a:defRPr>
            </a:lvl1pPr>
          </a:lstStyle>
          <a:p>
            <a:pPr/>
            <a:r>
              <a:t>Instagram</a:t>
            </a:r>
          </a:p>
        </p:txBody>
      </p:sp>
      <p:pic>
        <p:nvPicPr>
          <p:cNvPr id="154" name="Picture 21" descr="Picture 21"/>
          <p:cNvPicPr>
            <a:picLocks noChangeAspect="1"/>
          </p:cNvPicPr>
          <p:nvPr/>
        </p:nvPicPr>
        <p:blipFill>
          <a:blip r:embed="rId6">
            <a:extLst/>
          </a:blip>
          <a:stretch>
            <a:fillRect/>
          </a:stretch>
        </p:blipFill>
        <p:spPr>
          <a:xfrm>
            <a:off x="9944150" y="1741999"/>
            <a:ext cx="2390334" cy="754843"/>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8" name="Picture 4" descr="Picture 4"/>
          <p:cNvPicPr>
            <a:picLocks noChangeAspect="0"/>
          </p:cNvPicPr>
          <p:nvPr/>
        </p:nvPicPr>
        <p:blipFill>
          <a:blip r:embed="rId3">
            <a:extLst/>
          </a:blip>
          <a:stretch>
            <a:fillRect/>
          </a:stretch>
        </p:blipFill>
        <p:spPr>
          <a:xfrm>
            <a:off x="1915841" y="1219199"/>
            <a:ext cx="8911921" cy="7315202"/>
          </a:xfrm>
          <a:prstGeom prst="rect">
            <a:avLst/>
          </a:prstGeom>
          <a:ln w="12700">
            <a:miter lim="400000"/>
          </a:ln>
        </p:spPr>
      </p:pic>
      <p:sp>
        <p:nvSpPr>
          <p:cNvPr id="159" name="Title 1"/>
          <p:cNvSpPr/>
          <p:nvPr/>
        </p:nvSpPr>
        <p:spPr>
          <a:xfrm>
            <a:off x="494361" y="1430127"/>
            <a:ext cx="11998265" cy="1499896"/>
          </a:xfrm>
          <a:prstGeom prst="rect">
            <a:avLst/>
          </a:prstGeom>
          <a:ln w="12700">
            <a:miter lim="400000"/>
          </a:ln>
          <a:extLst>
            <a:ext uri="{C572A759-6A51-4108-AA02-DFA0A04FC94B}">
              <ma14:wrappingTextBoxFlag xmlns:ma14="http://schemas.microsoft.com/office/mac/drawingml/2011/main" val="1"/>
            </a:ext>
          </a:extLst>
        </p:spPr>
        <p:txBody>
          <a:bodyPr lIns="48767" tIns="48767" rIns="48767" bIns="48767" anchor="b">
            <a:normAutofit fontScale="100000" lnSpcReduction="0"/>
          </a:bodyPr>
          <a:lstStyle>
            <a:lvl1pPr defTabSz="1131417">
              <a:lnSpc>
                <a:spcPct val="90000"/>
              </a:lnSpc>
              <a:defRPr b="1" sz="9222">
                <a:latin typeface="Effra Medium"/>
                <a:ea typeface="Effra Medium"/>
                <a:cs typeface="Effra Medium"/>
                <a:sym typeface="Effra Medium"/>
              </a:defRPr>
            </a:lvl1pPr>
          </a:lstStyle>
          <a:p>
            <a:pPr/>
            <a:r>
              <a:t>Let’s start playing</a:t>
            </a:r>
          </a:p>
        </p:txBody>
      </p:sp>
    </p:spTree>
  </p:cSld>
  <p:clrMapOvr>
    <a:masterClrMapping/>
  </p:clrMapOvr>
  <p:transition xmlns:p14="http://schemas.microsoft.com/office/powerpoint/2010/main" spd="med" advClick="1"/>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