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6" name="Shape 12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/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/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Content">
    <p:bg>
      <p:bgPr>
        <a:solidFill>
          <a:srgbClr val="E22D4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Text"/>
          <p:cNvSpPr/>
          <p:nvPr>
            <p:ph type="title"/>
          </p:nvPr>
        </p:nvSpPr>
        <p:spPr>
          <a:xfrm>
            <a:off x="894079" y="1608666"/>
            <a:ext cx="11216642" cy="1413935"/>
          </a:xfrm>
          <a:prstGeom prst="rect">
            <a:avLst/>
          </a:prstGeom>
        </p:spPr>
        <p:txBody>
          <a:bodyPr lIns="48767" tIns="48767" rIns="48767" bIns="48767"/>
          <a:lstStyle>
            <a:lvl1pPr algn="l" defTabSz="1300480">
              <a:lnSpc>
                <a:spcPct val="90000"/>
              </a:lnSpc>
              <a:defRPr sz="6200"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18" name="Body Level One…"/>
          <p:cNvSpPr/>
          <p:nvPr>
            <p:ph type="body" idx="1"/>
          </p:nvPr>
        </p:nvSpPr>
        <p:spPr>
          <a:xfrm>
            <a:off x="894079" y="3166533"/>
            <a:ext cx="11216642" cy="4641428"/>
          </a:xfrm>
          <a:prstGeom prst="rect">
            <a:avLst/>
          </a:prstGeom>
        </p:spPr>
        <p:txBody>
          <a:bodyPr lIns="48767" tIns="48767" rIns="48767" bIns="48767" anchor="t"/>
          <a:lstStyle>
            <a:lvl1pPr marL="310242" indent="-310242" defTabSz="1300480">
              <a:lnSpc>
                <a:spcPct val="90000"/>
              </a:lnSpc>
              <a:spcBef>
                <a:spcPts val="1400"/>
              </a:spcBef>
              <a:buSzPct val="100000"/>
              <a:buFont typeface="Arial"/>
              <a:defRPr sz="3800">
                <a:latin typeface="Calibri"/>
                <a:ea typeface="Calibri"/>
                <a:cs typeface="Calibri"/>
                <a:sym typeface="Calibri"/>
              </a:defRPr>
            </a:lvl1pPr>
            <a:lvl2pPr marL="819150" indent="-361950" defTabSz="1300480">
              <a:lnSpc>
                <a:spcPct val="90000"/>
              </a:lnSpc>
              <a:spcBef>
                <a:spcPts val="1400"/>
              </a:spcBef>
              <a:buSzPct val="100000"/>
              <a:buFont typeface="Arial"/>
              <a:defRPr sz="3800">
                <a:latin typeface="Calibri"/>
                <a:ea typeface="Calibri"/>
                <a:cs typeface="Calibri"/>
                <a:sym typeface="Calibri"/>
              </a:defRPr>
            </a:lvl2pPr>
            <a:lvl3pPr marL="1348739" indent="-434339" defTabSz="1300480">
              <a:lnSpc>
                <a:spcPct val="90000"/>
              </a:lnSpc>
              <a:spcBef>
                <a:spcPts val="1400"/>
              </a:spcBef>
              <a:buSzPct val="100000"/>
              <a:buFont typeface="Arial"/>
              <a:defRPr sz="3800">
                <a:latin typeface="Calibri"/>
                <a:ea typeface="Calibri"/>
                <a:cs typeface="Calibri"/>
                <a:sym typeface="Calibri"/>
              </a:defRPr>
            </a:lvl3pPr>
            <a:lvl4pPr marL="1854200" indent="-482600" defTabSz="1300480">
              <a:lnSpc>
                <a:spcPct val="90000"/>
              </a:lnSpc>
              <a:spcBef>
                <a:spcPts val="1400"/>
              </a:spcBef>
              <a:buSzPct val="100000"/>
              <a:buFont typeface="Arial"/>
              <a:defRPr sz="3800">
                <a:latin typeface="Calibri"/>
                <a:ea typeface="Calibri"/>
                <a:cs typeface="Calibri"/>
                <a:sym typeface="Calibri"/>
              </a:defRPr>
            </a:lvl4pPr>
            <a:lvl5pPr marL="2311400" indent="-482600" defTabSz="1300480">
              <a:lnSpc>
                <a:spcPct val="90000"/>
              </a:lnSpc>
              <a:spcBef>
                <a:spcPts val="1400"/>
              </a:spcBef>
              <a:buSzPct val="100000"/>
              <a:buFont typeface="Arial"/>
              <a:defRPr sz="3800"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Slide Number"/>
          <p:cNvSpPr/>
          <p:nvPr>
            <p:ph type="sldNum" sz="quarter" idx="2"/>
          </p:nvPr>
        </p:nvSpPr>
        <p:spPr>
          <a:xfrm>
            <a:off x="11787362" y="8024622"/>
            <a:ext cx="323359" cy="338837"/>
          </a:xfrm>
          <a:prstGeom prst="rect">
            <a:avLst/>
          </a:prstGeom>
        </p:spPr>
        <p:txBody>
          <a:bodyPr lIns="48767" tIns="48767" rIns="48767" bIns="48767" anchor="ctr"/>
          <a:lstStyle>
            <a:lvl1pPr algn="r" defTabSz="1300480">
              <a:defRPr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/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/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/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724518" y="889000"/>
            <a:ext cx="5334001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/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itle 1"/>
          <p:cNvSpPr/>
          <p:nvPr/>
        </p:nvSpPr>
        <p:spPr>
          <a:xfrm>
            <a:off x="339226" y="1855172"/>
            <a:ext cx="3746618" cy="36976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 anchor="ctr">
            <a:normAutofit fontScale="100000" lnSpcReduction="0"/>
          </a:bodyPr>
          <a:lstStyle>
            <a:lvl1pPr algn="l" defTabSz="819302">
              <a:lnSpc>
                <a:spcPct val="81000"/>
              </a:lnSpc>
              <a:defRPr b="1" sz="23688">
                <a:latin typeface="Effra Medium"/>
                <a:ea typeface="Effra Medium"/>
                <a:cs typeface="Effra Medium"/>
                <a:sym typeface="Effra Medium"/>
              </a:defRPr>
            </a:lvl1pPr>
          </a:lstStyle>
          <a:p>
            <a:pPr/>
            <a:r>
              <a:t>1</a:t>
            </a:r>
          </a:p>
        </p:txBody>
      </p:sp>
      <p:sp>
        <p:nvSpPr>
          <p:cNvPr id="129" name="Title 1"/>
          <p:cNvSpPr/>
          <p:nvPr/>
        </p:nvSpPr>
        <p:spPr>
          <a:xfrm>
            <a:off x="572147" y="1274828"/>
            <a:ext cx="3513698" cy="39281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 anchor="ctr">
            <a:normAutofit fontScale="100000" lnSpcReduction="0"/>
          </a:bodyPr>
          <a:lstStyle>
            <a:lvl1pPr algn="l" defTabSz="936345">
              <a:lnSpc>
                <a:spcPct val="90000"/>
              </a:lnSpc>
              <a:defRPr b="1" sz="25056">
                <a:solidFill>
                  <a:srgbClr val="FFFFFF"/>
                </a:solidFill>
                <a:latin typeface="Effra Medium"/>
                <a:ea typeface="Effra Medium"/>
                <a:cs typeface="Effra Medium"/>
                <a:sym typeface="Effra Medium"/>
              </a:defRPr>
            </a:lvl1pPr>
          </a:lstStyle>
          <a:p>
            <a:pPr/>
            <a:r>
              <a:t>1</a:t>
            </a:r>
          </a:p>
        </p:txBody>
      </p:sp>
      <p:sp>
        <p:nvSpPr>
          <p:cNvPr id="130" name="Title 1"/>
          <p:cNvSpPr/>
          <p:nvPr/>
        </p:nvSpPr>
        <p:spPr>
          <a:xfrm>
            <a:off x="2190954" y="1624676"/>
            <a:ext cx="9948613" cy="14998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 anchor="b">
            <a:normAutofit fontScale="100000" lnSpcReduction="0"/>
          </a:bodyPr>
          <a:lstStyle>
            <a:lvl1pPr defTabSz="988364">
              <a:lnSpc>
                <a:spcPct val="90000"/>
              </a:lnSpc>
              <a:defRPr b="1" sz="8056">
                <a:solidFill>
                  <a:srgbClr val="FFFFFF"/>
                </a:solidFill>
                <a:latin typeface="Effra Medium"/>
                <a:ea typeface="Effra Medium"/>
                <a:cs typeface="Effra Medium"/>
                <a:sym typeface="Effra Medium"/>
              </a:defRPr>
            </a:lvl1pPr>
          </a:lstStyle>
          <a:p>
            <a:pPr/>
            <a:r>
              <a:t>Know your medium,</a:t>
            </a:r>
          </a:p>
        </p:txBody>
      </p:sp>
      <p:sp>
        <p:nvSpPr>
          <p:cNvPr id="131" name="Title 1"/>
          <p:cNvSpPr/>
          <p:nvPr/>
        </p:nvSpPr>
        <p:spPr>
          <a:xfrm>
            <a:off x="4085844" y="2549547"/>
            <a:ext cx="9040277" cy="14998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 anchor="b">
            <a:normAutofit fontScale="100000" lnSpcReduction="0"/>
          </a:bodyPr>
          <a:lstStyle>
            <a:lvl1pPr defTabSz="1092403">
              <a:lnSpc>
                <a:spcPct val="90000"/>
              </a:lnSpc>
              <a:defRPr b="1" sz="8904">
                <a:solidFill>
                  <a:srgbClr val="FFD966"/>
                </a:solidFill>
                <a:latin typeface="Effra Medium"/>
                <a:ea typeface="Effra Medium"/>
                <a:cs typeface="Effra Medium"/>
                <a:sym typeface="Effra Medium"/>
              </a:defRPr>
            </a:lvl1pPr>
          </a:lstStyle>
          <a:p>
            <a:pPr/>
            <a:r>
              <a:t>Know your tools</a:t>
            </a:r>
          </a:p>
        </p:txBody>
      </p:sp>
      <p:pic>
        <p:nvPicPr>
          <p:cNvPr id="132" name="Picture 7" descr="Picture 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075168" y="7374082"/>
            <a:ext cx="2390334" cy="754842"/>
          </a:xfrm>
          <a:prstGeom prst="rect">
            <a:avLst/>
          </a:prstGeom>
          <a:ln w="12700">
            <a:miter lim="400000"/>
          </a:ln>
        </p:spPr>
      </p:pic>
      <p:sp>
        <p:nvSpPr>
          <p:cNvPr id="133" name="TextBox 1"/>
          <p:cNvSpPr/>
          <p:nvPr/>
        </p:nvSpPr>
        <p:spPr>
          <a:xfrm>
            <a:off x="2328996" y="4341238"/>
            <a:ext cx="9810571" cy="5232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>
            <a:spAutoFit/>
          </a:bodyPr>
          <a:lstStyle/>
          <a:p>
            <a:pPr marL="396875" indent="-396875" algn="l" defTabSz="1300480">
              <a:buSzPct val="100000"/>
              <a:buFont typeface="Arial"/>
              <a:buChar char="•"/>
              <a:defRPr sz="5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Visual content = Instagram</a:t>
            </a:r>
          </a:p>
          <a:p>
            <a:pPr marL="396875" indent="-396875" algn="l" defTabSz="1300480">
              <a:buSzPct val="100000"/>
              <a:buFont typeface="Arial"/>
              <a:buChar char="•"/>
              <a:defRPr sz="5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Writing = Facebook or your own blog</a:t>
            </a:r>
          </a:p>
          <a:p>
            <a:pPr marL="396875" indent="-396875" algn="l" defTabSz="1300480">
              <a:buSzPct val="100000"/>
              <a:buFont typeface="Arial"/>
              <a:buChar char="•"/>
              <a:defRPr sz="5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Quick quippy writing = Twitter</a:t>
            </a:r>
          </a:p>
          <a:p>
            <a:pPr marL="396875" indent="-396875" algn="l" defTabSz="1300480">
              <a:buSzPct val="100000"/>
              <a:buFont typeface="Arial"/>
              <a:buChar char="•"/>
              <a:defRPr sz="5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Visual content + Writing = Facebook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itle 1"/>
          <p:cNvSpPr/>
          <p:nvPr/>
        </p:nvSpPr>
        <p:spPr>
          <a:xfrm>
            <a:off x="576992" y="1816061"/>
            <a:ext cx="3746618" cy="36976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 anchor="ctr">
            <a:normAutofit fontScale="100000" lnSpcReduction="0"/>
          </a:bodyPr>
          <a:lstStyle>
            <a:lvl1pPr algn="l" defTabSz="819302">
              <a:lnSpc>
                <a:spcPct val="81000"/>
              </a:lnSpc>
              <a:defRPr b="1" sz="23688">
                <a:latin typeface="Effra Medium"/>
                <a:ea typeface="Effra Medium"/>
                <a:cs typeface="Effra Medium"/>
                <a:sym typeface="Effra Medium"/>
              </a:defRPr>
            </a:lvl1pPr>
          </a:lstStyle>
          <a:p>
            <a:pPr/>
            <a:r>
              <a:t>2</a:t>
            </a:r>
          </a:p>
        </p:txBody>
      </p:sp>
      <p:sp>
        <p:nvSpPr>
          <p:cNvPr id="136" name="Title 1"/>
          <p:cNvSpPr/>
          <p:nvPr/>
        </p:nvSpPr>
        <p:spPr>
          <a:xfrm>
            <a:off x="300397" y="1274828"/>
            <a:ext cx="3513697" cy="39281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 anchor="ctr">
            <a:normAutofit fontScale="100000" lnSpcReduction="0"/>
          </a:bodyPr>
          <a:lstStyle>
            <a:lvl1pPr algn="l" defTabSz="936345">
              <a:lnSpc>
                <a:spcPct val="90000"/>
              </a:lnSpc>
              <a:defRPr b="1" sz="25056">
                <a:solidFill>
                  <a:srgbClr val="FFFFFF"/>
                </a:solidFill>
                <a:latin typeface="Effra Medium"/>
                <a:ea typeface="Effra Medium"/>
                <a:cs typeface="Effra Medium"/>
                <a:sym typeface="Effra Medium"/>
              </a:defRPr>
            </a:lvl1pPr>
          </a:lstStyle>
          <a:p>
            <a:pPr/>
            <a:r>
              <a:t>2</a:t>
            </a:r>
          </a:p>
        </p:txBody>
      </p:sp>
      <p:sp>
        <p:nvSpPr>
          <p:cNvPr id="137" name="Title 1"/>
          <p:cNvSpPr/>
          <p:nvPr/>
        </p:nvSpPr>
        <p:spPr>
          <a:xfrm>
            <a:off x="2890302" y="2489144"/>
            <a:ext cx="9948613" cy="14998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 anchor="b">
            <a:normAutofit fontScale="100000" lnSpcReduction="0"/>
          </a:bodyPr>
          <a:lstStyle>
            <a:lvl1pPr defTabSz="962355">
              <a:lnSpc>
                <a:spcPct val="90000"/>
              </a:lnSpc>
              <a:defRPr b="1" sz="7844">
                <a:solidFill>
                  <a:srgbClr val="FFD966"/>
                </a:solidFill>
                <a:latin typeface="Effra Medium"/>
                <a:ea typeface="Effra Medium"/>
                <a:cs typeface="Effra Medium"/>
                <a:sym typeface="Effra Medium"/>
              </a:defRPr>
            </a:lvl1pPr>
          </a:lstStyle>
          <a:p>
            <a:pPr/>
            <a:r>
              <a:t>Know your audience</a:t>
            </a:r>
          </a:p>
        </p:txBody>
      </p:sp>
      <p:pic>
        <p:nvPicPr>
          <p:cNvPr id="138" name="Picture 7" descr="Picture 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940936" y="7560117"/>
            <a:ext cx="2390334" cy="754843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Title 1"/>
          <p:cNvSpPr/>
          <p:nvPr/>
        </p:nvSpPr>
        <p:spPr>
          <a:xfrm>
            <a:off x="1494380" y="4601561"/>
            <a:ext cx="10439764" cy="37528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 anchor="b">
            <a:normAutofit fontScale="100000" lnSpcReduction="0"/>
          </a:bodyPr>
          <a:lstStyle/>
          <a:p>
            <a:pPr marL="1084421" indent="-1084421" algn="l" defTabSz="897331">
              <a:lnSpc>
                <a:spcPct val="90000"/>
              </a:lnSpc>
              <a:buSzPct val="100000"/>
              <a:buFont typeface="Arial"/>
              <a:buChar char="•"/>
              <a:defRPr sz="3036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Ask yourself: Who do you want to reach? What do you want to convey?</a:t>
            </a:r>
            <a:endParaRPr sz="5796">
              <a:latin typeface="Calibri Light"/>
              <a:ea typeface="Calibri Light"/>
              <a:cs typeface="Calibri Light"/>
              <a:sym typeface="Calibri Light"/>
            </a:endParaRPr>
          </a:p>
          <a:p>
            <a:pPr marL="1084421" indent="-1084421" algn="l" defTabSz="897331">
              <a:lnSpc>
                <a:spcPct val="90000"/>
              </a:lnSpc>
              <a:buSzPct val="100000"/>
              <a:buFont typeface="Arial"/>
              <a:buChar char="•"/>
              <a:defRPr sz="3036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Imagine your most ideal follower - What are they doing? How do they think? </a:t>
            </a:r>
            <a:endParaRPr sz="5796">
              <a:latin typeface="Calibri Light"/>
              <a:ea typeface="Calibri Light"/>
              <a:cs typeface="Calibri Light"/>
              <a:sym typeface="Calibri Light"/>
            </a:endParaRPr>
          </a:p>
          <a:p>
            <a:pPr marL="1084421" indent="-1084421" algn="l" defTabSz="897331">
              <a:lnSpc>
                <a:spcPct val="90000"/>
              </a:lnSpc>
              <a:buSzPct val="100000"/>
              <a:buFont typeface="Arial"/>
              <a:buChar char="•"/>
              <a:defRPr sz="3036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Knowing who your ideal audience allows you to create better content with language that your audience can empathize with.</a:t>
            </a:r>
            <a:endParaRPr sz="5796">
              <a:latin typeface="Calibri Light"/>
              <a:ea typeface="Calibri Light"/>
              <a:cs typeface="Calibri Light"/>
              <a:sym typeface="Calibri Light"/>
            </a:endParaRPr>
          </a:p>
        </p:txBody>
      </p:sp>
      <p:sp>
        <p:nvSpPr>
          <p:cNvPr id="140" name="Title 1"/>
          <p:cNvSpPr/>
          <p:nvPr/>
        </p:nvSpPr>
        <p:spPr>
          <a:xfrm>
            <a:off x="2450301" y="1622389"/>
            <a:ext cx="9995170" cy="14998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 anchor="b">
            <a:normAutofit fontScale="100000" lnSpcReduction="0"/>
          </a:bodyPr>
          <a:lstStyle>
            <a:lvl1pPr defTabSz="975360">
              <a:lnSpc>
                <a:spcPct val="90000"/>
              </a:lnSpc>
              <a:defRPr b="1" sz="7950">
                <a:solidFill>
                  <a:srgbClr val="FFFFFF"/>
                </a:solidFill>
                <a:latin typeface="Effra Medium"/>
                <a:ea typeface="Effra Medium"/>
                <a:cs typeface="Effra Medium"/>
                <a:sym typeface="Effra Medium"/>
              </a:defRPr>
            </a:lvl1pPr>
          </a:lstStyle>
          <a:p>
            <a:pPr/>
            <a:r>
              <a:t>Know your message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itle 1"/>
          <p:cNvSpPr/>
          <p:nvPr/>
        </p:nvSpPr>
        <p:spPr>
          <a:xfrm>
            <a:off x="576992" y="1816061"/>
            <a:ext cx="3746618" cy="36976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 anchor="ctr">
            <a:normAutofit fontScale="100000" lnSpcReduction="0"/>
          </a:bodyPr>
          <a:lstStyle>
            <a:lvl1pPr algn="l" defTabSz="819302">
              <a:lnSpc>
                <a:spcPct val="81000"/>
              </a:lnSpc>
              <a:defRPr b="1" sz="23688">
                <a:latin typeface="Effra Medium"/>
                <a:ea typeface="Effra Medium"/>
                <a:cs typeface="Effra Medium"/>
                <a:sym typeface="Effra Medium"/>
              </a:defRPr>
            </a:lvl1pPr>
          </a:lstStyle>
          <a:p>
            <a:pPr/>
            <a:r>
              <a:t>3</a:t>
            </a:r>
          </a:p>
        </p:txBody>
      </p:sp>
      <p:sp>
        <p:nvSpPr>
          <p:cNvPr id="143" name="Title 1"/>
          <p:cNvSpPr/>
          <p:nvPr/>
        </p:nvSpPr>
        <p:spPr>
          <a:xfrm>
            <a:off x="464703" y="1219199"/>
            <a:ext cx="3513697" cy="3928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 anchor="ctr">
            <a:normAutofit fontScale="100000" lnSpcReduction="0"/>
          </a:bodyPr>
          <a:lstStyle>
            <a:lvl1pPr algn="l" defTabSz="936345">
              <a:lnSpc>
                <a:spcPct val="90000"/>
              </a:lnSpc>
              <a:defRPr b="1" sz="25056">
                <a:solidFill>
                  <a:srgbClr val="FFFFFF"/>
                </a:solidFill>
                <a:latin typeface="Effra Medium"/>
                <a:ea typeface="Effra Medium"/>
                <a:cs typeface="Effra Medium"/>
                <a:sym typeface="Effra Medium"/>
              </a:defRPr>
            </a:lvl1pPr>
          </a:lstStyle>
          <a:p>
            <a:pPr/>
            <a:r>
              <a:t>3</a:t>
            </a:r>
          </a:p>
        </p:txBody>
      </p:sp>
      <p:sp>
        <p:nvSpPr>
          <p:cNvPr id="144" name="Title 1"/>
          <p:cNvSpPr/>
          <p:nvPr/>
        </p:nvSpPr>
        <p:spPr>
          <a:xfrm>
            <a:off x="2180049" y="1735952"/>
            <a:ext cx="10824752" cy="14998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 anchor="b">
            <a:normAutofit fontScale="100000" lnSpcReduction="0"/>
          </a:bodyPr>
          <a:lstStyle>
            <a:lvl1pPr defTabSz="1053388">
              <a:lnSpc>
                <a:spcPct val="90000"/>
              </a:lnSpc>
              <a:defRPr b="1" sz="8586">
                <a:solidFill>
                  <a:srgbClr val="FFD966"/>
                </a:solidFill>
                <a:latin typeface="Effra Medium"/>
                <a:ea typeface="Effra Medium"/>
                <a:cs typeface="Effra Medium"/>
                <a:sym typeface="Effra Medium"/>
              </a:defRPr>
            </a:lvl1pPr>
          </a:lstStyle>
          <a:p>
            <a:pPr/>
            <a:r>
              <a:t>Play with your posts</a:t>
            </a:r>
          </a:p>
        </p:txBody>
      </p:sp>
      <p:pic>
        <p:nvPicPr>
          <p:cNvPr id="145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088425" y="7346679"/>
            <a:ext cx="2390334" cy="754843"/>
          </a:xfrm>
          <a:prstGeom prst="rect">
            <a:avLst/>
          </a:prstGeom>
          <a:ln w="12700">
            <a:miter lim="400000"/>
          </a:ln>
        </p:spPr>
      </p:pic>
      <p:sp>
        <p:nvSpPr>
          <p:cNvPr id="146" name="Title 1"/>
          <p:cNvSpPr/>
          <p:nvPr/>
        </p:nvSpPr>
        <p:spPr>
          <a:xfrm>
            <a:off x="1603056" y="4318619"/>
            <a:ext cx="11114626" cy="30974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 anchor="b">
            <a:normAutofit fontScale="100000" lnSpcReduction="0"/>
          </a:bodyPr>
          <a:lstStyle/>
          <a:p>
            <a:pPr marL="1288732" indent="-1288732" algn="l" defTabSz="1066393">
              <a:lnSpc>
                <a:spcPct val="90000"/>
              </a:lnSpc>
              <a:buSzPct val="100000"/>
              <a:buFont typeface="Arial"/>
              <a:buChar char="•"/>
              <a:defRPr sz="3607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Start small — Post once every two days and observe what your audience responds to.</a:t>
            </a:r>
            <a:endParaRPr sz="6887">
              <a:latin typeface="Calibri Light"/>
              <a:ea typeface="Calibri Light"/>
              <a:cs typeface="Calibri Light"/>
              <a:sym typeface="Calibri Light"/>
            </a:endParaRPr>
          </a:p>
          <a:p>
            <a:pPr marL="1288732" indent="-1288732" algn="l" defTabSz="1066393">
              <a:lnSpc>
                <a:spcPct val="90000"/>
              </a:lnSpc>
              <a:buSzPct val="100000"/>
              <a:buFont typeface="Arial"/>
              <a:buChar char="•"/>
              <a:defRPr sz="3607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Notice the time, language, and content you use. </a:t>
            </a:r>
            <a:endParaRPr sz="6887">
              <a:latin typeface="Calibri Light"/>
              <a:ea typeface="Calibri Light"/>
              <a:cs typeface="Calibri Light"/>
              <a:sym typeface="Calibri Light"/>
            </a:endParaRPr>
          </a:p>
          <a:p>
            <a:pPr marL="1288732" indent="-1288732" algn="l" defTabSz="1066393">
              <a:lnSpc>
                <a:spcPct val="90000"/>
              </a:lnSpc>
              <a:buSzPct val="100000"/>
              <a:buFont typeface="Arial"/>
              <a:buChar char="•"/>
              <a:defRPr sz="3607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What do they respond to? What do YOU respond to?</a:t>
            </a:r>
            <a:endParaRPr sz="6887">
              <a:latin typeface="Calibri Light"/>
              <a:ea typeface="Calibri Light"/>
              <a:cs typeface="Calibri Light"/>
              <a:sym typeface="Calibri Light"/>
            </a:endParaRPr>
          </a:p>
          <a:p>
            <a:pPr marL="1288732" indent="-1288732" algn="l" defTabSz="1066393">
              <a:lnSpc>
                <a:spcPct val="90000"/>
              </a:lnSpc>
              <a:buSzPct val="100000"/>
              <a:buFont typeface="Arial"/>
              <a:buChar char="•"/>
              <a:defRPr sz="3607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Play! Play! Play!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